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63" r:id="rId11"/>
    <p:sldId id="268" r:id="rId12"/>
    <p:sldId id="269" r:id="rId13"/>
    <p:sldId id="270" r:id="rId14"/>
    <p:sldId id="266" r:id="rId15"/>
    <p:sldId id="265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62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0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4936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51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966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31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519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11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90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04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79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71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24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23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38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31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70A-6955-4186-88C9-8BA14D564CE2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EA427C-2926-42E3-93E5-3E5C59932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6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36448" y="0"/>
            <a:ext cx="8439150" cy="15335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0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марта 201</a:t>
            </a:r>
            <a:r>
              <a:rPr lang="en-US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8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г. на турбазе «Белая гора» проходили соревнования  по подледному лову рыбы </a:t>
            </a: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«Зимняя рыбалка - 201</a:t>
            </a:r>
            <a:r>
              <a:rPr lang="en-US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8</a:t>
            </a: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»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среди членов профсоюза  Первичной профсоюзной организации  ОАО «Атмис-сахар».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static8.depositphotos.com/1004674/893/v/950/depositphotos_8933473-stock-illustration-fisherman-on-lake-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801" y="1458000"/>
            <a:ext cx="610409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799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0" y="207264"/>
            <a:ext cx="10119360" cy="3888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Судейской коллегией  места в личном зачёте распределились следующим образом: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1 место </a:t>
            </a:r>
            <a:r>
              <a:rPr lang="ru-RU" dirty="0" smtClean="0">
                <a:latin typeface="Georgia" panose="02040502050405020303" pitchFamily="18" charset="0"/>
              </a:rPr>
              <a:t>– 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Ключников С.А..(улов на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650г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2 место </a:t>
            </a:r>
            <a:r>
              <a:rPr lang="ru-RU" dirty="0" smtClean="0">
                <a:latin typeface="Georgia" panose="02040502050405020303" pitchFamily="18" charset="0"/>
              </a:rPr>
              <a:t>– 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Кузнецов Д.В.(улов на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550г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3 место </a:t>
            </a:r>
            <a:r>
              <a:rPr lang="ru-RU" dirty="0" smtClean="0">
                <a:latin typeface="Georgia" panose="02040502050405020303" pitchFamily="18" charset="0"/>
              </a:rPr>
              <a:t>– 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Кузнецов А.И.(улов на 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220г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711" y="3942000"/>
            <a:ext cx="405000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0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760" y="0"/>
            <a:ext cx="4981620" cy="331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066" y="3186000"/>
            <a:ext cx="5523100" cy="36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5166" y="3186000"/>
            <a:ext cx="55231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004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28" y="676656"/>
            <a:ext cx="5035768" cy="33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208" y="3588816"/>
            <a:ext cx="5006488" cy="327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696" y="712656"/>
            <a:ext cx="4981620" cy="3312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6176" y="134112"/>
            <a:ext cx="8408368" cy="1085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Награждение самых опытных рыболов</a:t>
            </a:r>
            <a:endParaRPr lang="ru-RU" sz="28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696" y="3546000"/>
            <a:ext cx="498162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25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396420" cy="6912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620256" y="4681728"/>
            <a:ext cx="5571744" cy="2176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  </a:t>
            </a:r>
            <a:r>
              <a:rPr lang="ru-RU" sz="28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Шубенин</a:t>
            </a: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Максим получили приз в номинации «Новичок соревнований»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81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33" r="-374"/>
          <a:stretch/>
        </p:blipFill>
        <p:spPr>
          <a:xfrm>
            <a:off x="0" y="0"/>
            <a:ext cx="10326624" cy="5401344"/>
          </a:xfrm>
          <a:prstGeom prst="rect">
            <a:avLst/>
          </a:prstGeom>
        </p:spPr>
      </p:pic>
      <p:pic>
        <p:nvPicPr>
          <p:cNvPr id="4" name="Picture 2" descr="https://podsekay.by/uploads/monthly_2017_02/image-1.jpg.40544be8848885386b6500b621fa256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69" t="70156" r="10252"/>
          <a:stretch/>
        </p:blipFill>
        <p:spPr bwMode="auto">
          <a:xfrm>
            <a:off x="2448467" y="5232576"/>
            <a:ext cx="5225090" cy="16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176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28566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По традиции соревнования закончились  ухой, сваренной на костре!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460" y="3510000"/>
            <a:ext cx="5035768" cy="33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389" y="972312"/>
            <a:ext cx="3901440" cy="2593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40" y="972312"/>
            <a:ext cx="3901440" cy="25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24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 txBox="1">
            <a:spLocks/>
          </p:cNvSpPr>
          <p:nvPr/>
        </p:nvSpPr>
        <p:spPr>
          <a:xfrm>
            <a:off x="831712" y="891049"/>
            <a:ext cx="8526043" cy="431034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Профсоюзный комитет ОАО «Атмис-сахар» выражает благодарность генеральному директору</a:t>
            </a:r>
            <a:b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ОАО «Атмис-сахар» Харченко А.Г. за оказанную финансовую помощь для поощрения участников соревнования</a:t>
            </a:r>
            <a:b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по подледному лову рыбы </a:t>
            </a:r>
            <a:b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«Зимняя рыбалка - 2018».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07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00"/>
            <a:ext cx="10342272" cy="6876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069460" y="4655128"/>
            <a:ext cx="4895959" cy="2202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соревнованиях принимали участие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18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спортсменов-рыбаков из разных цехов, служб и подразделений завода. Кроме того, среди участников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были и ветераны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пенсионеры завода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19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847988" cy="38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382" y="2718000"/>
            <a:ext cx="6227024" cy="4140000"/>
          </a:xfrm>
          <a:prstGeom prst="rect">
            <a:avLst/>
          </a:prstGeom>
        </p:spPr>
      </p:pic>
      <p:pic>
        <p:nvPicPr>
          <p:cNvPr id="2050" name="Picture 2" descr="https://img3.stockfresh.com/files/l/lenm/m/79/4636545_stock-vector-ice-fish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85" y="4023000"/>
            <a:ext cx="326613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961888" y="707136"/>
            <a:ext cx="4291584" cy="12368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Начало соревнований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36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39"/>
            <a:ext cx="8856000" cy="5887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11" t="13550" r="15071"/>
          <a:stretch/>
        </p:blipFill>
        <p:spPr>
          <a:xfrm>
            <a:off x="-6096" y="5193792"/>
            <a:ext cx="2157984" cy="177393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856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этот день везло </a:t>
            </a:r>
            <a:r>
              <a:rPr lang="ru-RU" sz="28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Ключникову</a:t>
            </a:r>
            <a: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Сергею.</a:t>
            </a:r>
            <a:b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Он первым поймал рыбу. За что и получил приз!</a:t>
            </a:r>
            <a:endParaRPr lang="ru-RU" sz="28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212" r="15047"/>
          <a:stretch/>
        </p:blipFill>
        <p:spPr>
          <a:xfrm>
            <a:off x="6869990" y="1898069"/>
            <a:ext cx="4908143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1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6304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Никонов </a:t>
            </a:r>
            <a:r>
              <a:rPr lang="ru-RU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Н.М.получил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приз за первые  три пойманные рыбы 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30" t="-762"/>
          <a:stretch/>
        </p:blipFill>
        <p:spPr>
          <a:xfrm>
            <a:off x="6052500" y="4244404"/>
            <a:ext cx="3287730" cy="2613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84224"/>
            <a:ext cx="6118728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85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54000"/>
            <a:ext cx="8880276" cy="5904000"/>
          </a:xfrm>
          <a:prstGeom prst="rect">
            <a:avLst/>
          </a:prstGeom>
        </p:spPr>
      </p:pic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-304800" y="-97536"/>
            <a:ext cx="10180320" cy="14183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номинации «Самая крупная рыба» </a:t>
            </a:r>
            <a:r>
              <a:rPr lang="ru-RU" sz="3200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(150г)победителем </a:t>
            </a:r>
            <a:r>
              <a:rPr lang="ru-RU" sz="3200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 </a:t>
            </a:r>
            <a:r>
              <a:rPr lang="ru-RU" sz="3200" b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Кузнецов Дмитрий  </a:t>
            </a:r>
            <a:endParaRPr lang="ru-RU" sz="3200" b="1" dirty="0">
              <a:solidFill>
                <a:srgbClr val="0070C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s://st.depositphotos.com/1656517/1443/v/950/depositphotos_14432043-stock-illustration-pike-and-lure-fishing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625" y="4481408"/>
            <a:ext cx="3218273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5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3222" y="-74072"/>
            <a:ext cx="8596668" cy="1320800"/>
          </a:xfrm>
        </p:spPr>
        <p:txBody>
          <a:bodyPr>
            <a:noAutofit/>
          </a:bodyPr>
          <a:lstStyle/>
          <a:p>
            <a:pPr lvl="0" algn="ctr"/>
            <a:r>
              <a:rPr lang="ru-RU" sz="4000" dirty="0">
                <a:solidFill>
                  <a:srgbClr val="0070C0"/>
                </a:solidFill>
                <a:latin typeface="Georgia" panose="02040502050405020303" pitchFamily="18" charset="0"/>
              </a:rPr>
              <a:t>А самую маленькую </a:t>
            </a:r>
            <a:r>
              <a:rPr lang="ru-RU" sz="4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рыбку(18г) </a:t>
            </a:r>
            <a:r>
              <a:rPr lang="ru-RU" sz="4000" dirty="0">
                <a:solidFill>
                  <a:srgbClr val="0070C0"/>
                </a:solidFill>
                <a:latin typeface="Georgia" panose="02040502050405020303" pitchFamily="18" charset="0"/>
              </a:rPr>
              <a:t>поймал </a:t>
            </a:r>
            <a:r>
              <a:rPr lang="ru-RU" sz="4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Глебов Алексей.</a:t>
            </a:r>
            <a:r>
              <a:rPr lang="ru-RU" sz="4000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632" y="3690000"/>
            <a:ext cx="4765028" cy="31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6728"/>
            <a:ext cx="5739692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7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66" y="254512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Бурение трех лунок на скорость.</a:t>
            </a:r>
            <a:b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Победитель- </a:t>
            </a: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Косоуров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Андрей!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174" y="1746000"/>
            <a:ext cx="7689020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34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84" t="744" r="-20784" b="-744"/>
          <a:stretch/>
        </p:blipFill>
        <p:spPr>
          <a:xfrm>
            <a:off x="5570792" y="1292352"/>
            <a:ext cx="4927472" cy="32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7296" y="4276311"/>
            <a:ext cx="3883152" cy="2581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227" r="31035" b="-1"/>
          <a:stretch/>
        </p:blipFill>
        <p:spPr>
          <a:xfrm>
            <a:off x="32256" y="1146048"/>
            <a:ext cx="3953136" cy="38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7408" y="92023"/>
            <a:ext cx="825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Судейская коллегия в составе: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Кузнецова Е.В., </a:t>
            </a:r>
            <a:r>
              <a:rPr lang="ru-RU" sz="24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Колядина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М.Н.,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Чернышенко </a:t>
            </a:r>
            <a:r>
              <a:rPr lang="ru-RU" sz="24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В.В.подводит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итоги соревнования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5794188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168</Words>
  <Application>Microsoft Office PowerPoint</Application>
  <PresentationFormat>Произвольный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10 марта 2018г. на турбазе «Белая гора» проходили соревнования  по подледному лову рыбы «Зимняя рыбалка - 2018» среди членов профсоюза  Первичной профсоюзной организации  ОАО «Атмис-сахар».</vt:lpstr>
      <vt:lpstr>Слайд 2</vt:lpstr>
      <vt:lpstr>Начало соревнований</vt:lpstr>
      <vt:lpstr>В этот день везло Ключникову Сергею. Он первым поймал рыбу. За что и получил приз!</vt:lpstr>
      <vt:lpstr>Никонов Н.М.получил приз за первые  три пойманные рыбы </vt:lpstr>
      <vt:lpstr>В номинации «Самая крупная рыба» (150г)победителем признан Кузнецов Дмитрий   </vt:lpstr>
      <vt:lpstr>А самую маленькую рыбку(18г) поймал Глебов Алексей. </vt:lpstr>
      <vt:lpstr>Бурение трех лунок на скорость. Победитель- Косоуров Андрей!</vt:lpstr>
      <vt:lpstr>Слайд 9</vt:lpstr>
      <vt:lpstr>Слайд 10</vt:lpstr>
      <vt:lpstr>Слайд 11</vt:lpstr>
      <vt:lpstr>Слайд 12</vt:lpstr>
      <vt:lpstr>Слайд 13</vt:lpstr>
      <vt:lpstr>Слайд 14</vt:lpstr>
      <vt:lpstr>По традиции соревнования закончились  ухой, сваренной на костре!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марта 2018г. на турбазе «Белая гора» проходили соревнования  по подледному лову рыбы «Зимняя рыбалка - 2018» среди членов профсоюза  Первичной профсоюзной организации  ОАО «Атмис-сахар».</dc:title>
  <dc:creator>Горбачева Ольга Геннадьевна</dc:creator>
  <cp:lastModifiedBy>Kate</cp:lastModifiedBy>
  <cp:revision>18</cp:revision>
  <dcterms:created xsi:type="dcterms:W3CDTF">2018-03-12T10:40:46Z</dcterms:created>
  <dcterms:modified xsi:type="dcterms:W3CDTF">2018-03-19T11:43:07Z</dcterms:modified>
</cp:coreProperties>
</file>